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6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81D3-6E55-4B1B-A1D3-6AC00CB3148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D371-85CE-4F13-9AB0-2B02F6B9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graila@lanecc.edu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blogs.lanecc.edu/dhatthec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43" y="2900966"/>
            <a:ext cx="2967452" cy="1609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1"/>
            <a:ext cx="7772400" cy="2590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Bringing Digital Humanities to the Community College</a:t>
            </a:r>
            <a:br>
              <a:rPr lang="en-US" sz="2400" b="1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—and Vice Versa</a:t>
            </a:r>
            <a:r>
              <a:rPr lang="en-US" sz="2200" b="1" dirty="0" smtClean="0">
                <a:latin typeface="Rockwell Condensed" panose="02060603050405020104" pitchFamily="18" charset="0"/>
              </a:rPr>
              <a:t/>
            </a:r>
            <a:br>
              <a:rPr lang="en-US" sz="2200" b="1" dirty="0" smtClean="0">
                <a:latin typeface="Rockwell Condensed" panose="02060603050405020104" pitchFamily="18" charset="0"/>
              </a:rPr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1600" b="1" dirty="0" smtClean="0"/>
              <a:t>Project Director: Anne B. </a:t>
            </a:r>
            <a:r>
              <a:rPr lang="en-US" sz="1600" b="1" dirty="0" err="1" smtClean="0"/>
              <a:t>McGrail</a:t>
            </a:r>
            <a:r>
              <a:rPr lang="en-US" sz="1600" b="1" dirty="0" smtClean="0"/>
              <a:t>, Ph.D.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Faculty, English, Lane Community College, Eugene, Oregon</a:t>
            </a:r>
            <a:br>
              <a:rPr lang="en-US" sz="1600" b="1" dirty="0" smtClean="0"/>
            </a:br>
            <a:r>
              <a:rPr lang="en-US" sz="1600" b="1" dirty="0" smtClean="0"/>
              <a:t>@</a:t>
            </a:r>
            <a:r>
              <a:rPr lang="en-US" sz="1600" b="1" dirty="0" err="1" smtClean="0"/>
              <a:t>annemcgrail</a:t>
            </a:r>
            <a:r>
              <a:rPr lang="en-US" sz="1600" b="1" dirty="0" smtClean="0"/>
              <a:t> on Twitter</a:t>
            </a:r>
            <a:br>
              <a:rPr lang="en-US" sz="1600" b="1" dirty="0" smtClean="0"/>
            </a:br>
            <a:r>
              <a:rPr lang="en-US" sz="1600" b="1" dirty="0" smtClean="0">
                <a:hlinkClick r:id="rId3"/>
              </a:rPr>
              <a:t>mcgraila@lanecc.edu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Project Website: </a:t>
            </a:r>
            <a:r>
              <a:rPr lang="en-US" sz="1600" b="1" dirty="0" smtClean="0">
                <a:hlinkClick r:id="rId4"/>
              </a:rPr>
              <a:t>https://blogs.lanecc.edu/dhatthecc/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4" y="2988537"/>
            <a:ext cx="2520887" cy="1393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177">
            <a:off x="5861364" y="4790904"/>
            <a:ext cx="2954311" cy="92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" y="4742258"/>
            <a:ext cx="2908038" cy="15061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895600" y="289560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Develop a picture of the DH landscape in 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Cultivate an inclusive DH community of practice at community colleges in conversation with research-focused initiatives and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Bring DH to lower-division students and develop 21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century literacies in an open-access context.</a:t>
            </a:r>
          </a:p>
        </p:txBody>
      </p:sp>
    </p:spTree>
    <p:extLst>
      <p:ext uri="{BB962C8B-B14F-4D97-AF65-F5344CB8AC3E}">
        <p14:creationId xmlns:p14="http://schemas.microsoft.com/office/powerpoint/2010/main" val="37918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49"/>
    </mc:Choice>
    <mc:Fallback xmlns="">
      <p:transition spd="slow" advTm="914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DH at CCs Now: </a:t>
            </a:r>
            <a:r>
              <a:rPr lang="en-US" sz="3100" b="1" dirty="0">
                <a:solidFill>
                  <a:srgbClr val="FF0000"/>
                </a:solidFill>
                <a:latin typeface="Rockwell Condensed" panose="02060603050405020104" pitchFamily="18" charset="0"/>
              </a:rPr>
              <a:t>A Snapshot </a:t>
            </a:r>
            <a:r>
              <a:rPr lang="en-US" sz="2400" b="1" i="1" dirty="0" smtClean="0">
                <a:latin typeface="Rockwell Condensed" panose="02060603050405020104" pitchFamily="18" charset="0"/>
              </a:rPr>
              <a:t/>
            </a:r>
            <a:br>
              <a:rPr lang="en-US" sz="2400" b="1" i="1" dirty="0" smtClean="0">
                <a:latin typeface="Rockwell Condensed" panose="02060603050405020104" pitchFamily="18" charset="0"/>
              </a:rPr>
            </a:br>
            <a:r>
              <a:rPr lang="en-US" sz="2400" b="1" dirty="0" smtClean="0"/>
              <a:t>National </a:t>
            </a:r>
            <a:r>
              <a:rPr lang="en-US" sz="2400" b="1" dirty="0"/>
              <a:t>Survey of Digital Humanities in Community Colleges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743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400" dirty="0" smtClean="0"/>
          </a:p>
          <a:p>
            <a:pPr lvl="2"/>
            <a:endParaRPr lang="en-US" sz="1400" dirty="0"/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88162"/>
            <a:ext cx="2743199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4" y="4307211"/>
            <a:ext cx="2717800" cy="203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4" y="4288162"/>
            <a:ext cx="2667000" cy="2057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219200"/>
            <a:ext cx="7543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 smtClean="0"/>
              <a:t>27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Project Purpose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Roles and Part-Time/Full-Status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Digital Divide and Equity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Instructional Technology on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Faculty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Institutional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Familiarity with DH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b="1" dirty="0" smtClean="0"/>
              <a:t>SURVEY OPEN</a:t>
            </a:r>
            <a:r>
              <a:rPr lang="en-US" sz="1400" dirty="0" smtClean="0"/>
              <a:t>: Late </a:t>
            </a:r>
            <a:r>
              <a:rPr lang="en-US" sz="1400" dirty="0"/>
              <a:t>September-October 2013</a:t>
            </a:r>
          </a:p>
          <a:p>
            <a:pPr lvl="1"/>
            <a:r>
              <a:rPr lang="en-US" sz="1400" b="1" dirty="0" smtClean="0"/>
              <a:t>TARGETING AUDIENCE</a:t>
            </a:r>
            <a:r>
              <a:rPr lang="en-US" sz="1400" dirty="0" smtClean="0"/>
              <a:t>: CCHA</a:t>
            </a:r>
            <a:r>
              <a:rPr lang="en-US" sz="1400" dirty="0"/>
              <a:t>, </a:t>
            </a:r>
            <a:r>
              <a:rPr lang="en-US" sz="1400" dirty="0" err="1"/>
              <a:t>Listservs</a:t>
            </a:r>
            <a:r>
              <a:rPr lang="en-US" sz="1400" dirty="0"/>
              <a:t> in Humanities, HASTAC </a:t>
            </a:r>
            <a:r>
              <a:rPr lang="en-US" sz="1400" dirty="0" smtClean="0"/>
              <a:t>, Twitter</a:t>
            </a:r>
            <a:r>
              <a:rPr lang="en-US" sz="1400" dirty="0"/>
              <a:t>, Facebook, Faculty Assn.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7"/>
    </mc:Choice>
    <mc:Fallback xmlns="">
      <p:transition spd="slow" advTm="491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238486"/>
            <a:ext cx="40005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Interventions</a:t>
            </a:r>
            <a:endParaRPr lang="en-US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1"/>
            <a:ext cx="4308099" cy="229924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Website and Wiki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Share </a:t>
            </a:r>
            <a:r>
              <a:rPr lang="en-US" sz="1800" b="1" dirty="0"/>
              <a:t>lower-division humanities-focused assignments, pedagogies, problem-solving, best practices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319" y="1752600"/>
            <a:ext cx="4038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Strategic Planning Workshop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/>
          </a:p>
          <a:p>
            <a:r>
              <a:rPr lang="en-US" b="1" dirty="0" smtClean="0"/>
              <a:t>CCHA National, October 24, 2013</a:t>
            </a:r>
          </a:p>
          <a:p>
            <a:r>
              <a:rPr lang="en-US" i="1" dirty="0" smtClean="0"/>
              <a:t>A plan with next steps </a:t>
            </a:r>
          </a:p>
          <a:p>
            <a:endParaRPr lang="en-US" i="1" dirty="0" smtClean="0"/>
          </a:p>
          <a:p>
            <a:r>
              <a:rPr lang="en-US" b="1" dirty="0" smtClean="0"/>
              <a:t>Jake </a:t>
            </a:r>
            <a:r>
              <a:rPr lang="en-US" b="1" dirty="0" err="1"/>
              <a:t>Agatucci</a:t>
            </a:r>
            <a:r>
              <a:rPr lang="en-US" sz="1200" dirty="0"/>
              <a:t>, </a:t>
            </a:r>
            <a:r>
              <a:rPr lang="en-US" sz="1200" dirty="0" smtClean="0"/>
              <a:t>Editor, </a:t>
            </a:r>
            <a:r>
              <a:rPr lang="en-US" sz="1200" i="1" dirty="0" smtClean="0"/>
              <a:t>The </a:t>
            </a:r>
            <a:r>
              <a:rPr lang="en-US" sz="1200" i="1" dirty="0"/>
              <a:t>Community College </a:t>
            </a:r>
            <a:r>
              <a:rPr lang="en-US" sz="1200" i="1" dirty="0" smtClean="0"/>
              <a:t>Humanist, </a:t>
            </a:r>
            <a:r>
              <a:rPr lang="en-US" sz="1200" dirty="0" smtClean="0"/>
              <a:t>creator </a:t>
            </a:r>
            <a:r>
              <a:rPr lang="en-US" sz="1200" dirty="0"/>
              <a:t>of “Digital Games Culture”</a:t>
            </a:r>
          </a:p>
          <a:p>
            <a:r>
              <a:rPr lang="en-US" b="1" dirty="0"/>
              <a:t>Rebecca Frost Davis</a:t>
            </a:r>
            <a:r>
              <a:rPr lang="en-US" sz="1200" dirty="0"/>
              <a:t>,  Director of Instructional and Emerging Technology at St. Edward’s University </a:t>
            </a:r>
            <a:endParaRPr lang="en-US" sz="1200" dirty="0" smtClean="0"/>
          </a:p>
          <a:p>
            <a:r>
              <a:rPr lang="en-US" b="1" dirty="0" smtClean="0"/>
              <a:t>Matthew </a:t>
            </a:r>
            <a:r>
              <a:rPr lang="en-US" b="1" dirty="0"/>
              <a:t>K. Gold</a:t>
            </a:r>
            <a:r>
              <a:rPr lang="en-US" sz="1200" b="1" dirty="0"/>
              <a:t>, </a:t>
            </a:r>
            <a:r>
              <a:rPr lang="en-US" sz="1200" dirty="0"/>
              <a:t>Associate Professor of English and Digital Humanities, City Tech and Graduate Center, CUNY</a:t>
            </a:r>
          </a:p>
          <a:p>
            <a:r>
              <a:rPr lang="en-US" b="1" dirty="0" smtClean="0"/>
              <a:t>Anne </a:t>
            </a:r>
            <a:r>
              <a:rPr lang="en-US" b="1" dirty="0" err="1" smtClean="0"/>
              <a:t>McGrail</a:t>
            </a:r>
            <a:r>
              <a:rPr lang="en-US" sz="1200" b="1" dirty="0" smtClean="0"/>
              <a:t>, </a:t>
            </a:r>
            <a:r>
              <a:rPr lang="en-US" sz="1200" dirty="0" smtClean="0"/>
              <a:t>Project Director, DH at the CC</a:t>
            </a:r>
            <a:endParaRPr lang="en-US" sz="1200" dirty="0"/>
          </a:p>
          <a:p>
            <a:r>
              <a:rPr lang="en-US" b="1" dirty="0" smtClean="0"/>
              <a:t>Dean </a:t>
            </a:r>
            <a:r>
              <a:rPr lang="en-US" b="1" dirty="0" err="1"/>
              <a:t>Rheberger</a:t>
            </a:r>
            <a:r>
              <a:rPr lang="en-US" sz="1200" b="1" dirty="0"/>
              <a:t>, </a:t>
            </a:r>
            <a:r>
              <a:rPr lang="en-US" sz="1200" dirty="0"/>
              <a:t>Director of MATRIX at Michigan State</a:t>
            </a:r>
          </a:p>
          <a:p>
            <a:r>
              <a:rPr lang="en-US" b="1" dirty="0"/>
              <a:t>Jesse </a:t>
            </a:r>
            <a:r>
              <a:rPr lang="en-US" b="1" dirty="0" err="1"/>
              <a:t>Stommel</a:t>
            </a:r>
            <a:r>
              <a:rPr lang="en-US" sz="1200" dirty="0"/>
              <a:t>, Asst. Prof. Liberal Studies, Univ. of Wisconsin/Madison, co-founder of </a:t>
            </a:r>
            <a:r>
              <a:rPr lang="en-US" sz="1200" i="1" dirty="0"/>
              <a:t>Hybrid Pedagogy</a:t>
            </a:r>
          </a:p>
          <a:p>
            <a:r>
              <a:rPr lang="en-US" b="1" dirty="0"/>
              <a:t>Terri Whitney</a:t>
            </a:r>
            <a:r>
              <a:rPr lang="en-US" sz="1200" dirty="0"/>
              <a:t>, Professor of English at North Shore Community College and director of </a:t>
            </a:r>
            <a:r>
              <a:rPr lang="en-US" sz="1200" i="1" dirty="0"/>
              <a:t>Hawthorne in Salem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2697118" cy="1235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2475"/>
            <a:ext cx="266700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25"/>
    </mc:Choice>
    <mc:Fallback xmlns="">
      <p:transition spd="slow" advTm="5302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240</Words>
  <Application>Microsoft Office PowerPoint</Application>
  <PresentationFormat>On-screen Show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Rockwell Condensed</vt:lpstr>
      <vt:lpstr>Office Theme</vt:lpstr>
      <vt:lpstr>Bringing Digital Humanities to the Community College —and Vice Versa  Project Director: Anne B. McGrail, Ph.D.  Faculty, English, Lane Community College, Eugene, Oregon @annemcgrail on Twitter mcgraila@lanecc.edu Project Website: https://blogs.lanecc.edu/dhatthecc/</vt:lpstr>
      <vt:lpstr>DH at CCs Now: A Snapshot  National Survey of Digital Humanities in Community Colleges </vt:lpstr>
      <vt:lpstr>Interventions</vt:lpstr>
    </vt:vector>
  </TitlesOfParts>
  <Company>Lane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Digital Humanities to the Community College —and Vice Versa  Project Director: Anne B. McGrail, Ph.D.  Faculty, English, Lane Community College, Eugene, Oregon @annemcgrail https://blogs.lanecc.edu/dhatthecc/</dc:title>
  <dc:creator>McGrailA</dc:creator>
  <cp:lastModifiedBy>Stephan</cp:lastModifiedBy>
  <cp:revision>25</cp:revision>
  <dcterms:created xsi:type="dcterms:W3CDTF">2013-09-27T16:33:46Z</dcterms:created>
  <dcterms:modified xsi:type="dcterms:W3CDTF">2013-10-07T14:30:55Z</dcterms:modified>
</cp:coreProperties>
</file>