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38" d="100"/>
          <a:sy n="138" d="100"/>
        </p:scale>
        <p:origin x="-8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B917-BBB0-844E-91A3-9C03FB2FAA7D}" type="datetimeFigureOut">
              <a:rPr lang="en-US" smtClean="0"/>
              <a:t>9/30/13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ED1D-C216-2B4B-845D-4C38A158E7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B917-BBB0-844E-91A3-9C03FB2FAA7D}" type="datetimeFigureOut">
              <a:rPr lang="en-US" smtClean="0"/>
              <a:t>9/30/13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ED1D-C216-2B4B-845D-4C38A158E7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B917-BBB0-844E-91A3-9C03FB2FAA7D}" type="datetimeFigureOut">
              <a:rPr lang="en-US" smtClean="0"/>
              <a:t>9/30/13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ED1D-C216-2B4B-845D-4C38A158E7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B917-BBB0-844E-91A3-9C03FB2FAA7D}" type="datetimeFigureOut">
              <a:rPr lang="en-US" smtClean="0"/>
              <a:t>9/30/13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ED1D-C216-2B4B-845D-4C38A158E7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B917-BBB0-844E-91A3-9C03FB2FAA7D}" type="datetimeFigureOut">
              <a:rPr lang="en-US" smtClean="0"/>
              <a:t>9/30/13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ED1D-C216-2B4B-845D-4C38A158E7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B917-BBB0-844E-91A3-9C03FB2FAA7D}" type="datetimeFigureOut">
              <a:rPr lang="en-US" smtClean="0"/>
              <a:t>9/30/13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ED1D-C216-2B4B-845D-4C38A158E7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B917-BBB0-844E-91A3-9C03FB2FAA7D}" type="datetimeFigureOut">
              <a:rPr lang="en-US" smtClean="0"/>
              <a:t>9/30/13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ED1D-C216-2B4B-845D-4C38A158E7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B917-BBB0-844E-91A3-9C03FB2FAA7D}" type="datetimeFigureOut">
              <a:rPr lang="en-US" smtClean="0"/>
              <a:t>9/30/13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ED1D-C216-2B4B-845D-4C38A158E7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B917-BBB0-844E-91A3-9C03FB2FAA7D}" type="datetimeFigureOut">
              <a:rPr lang="en-US" smtClean="0"/>
              <a:t>9/30/13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ED1D-C216-2B4B-845D-4C38A158E7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B917-BBB0-844E-91A3-9C03FB2FAA7D}" type="datetimeFigureOut">
              <a:rPr lang="en-US" smtClean="0"/>
              <a:t>9/30/13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ED1D-C216-2B4B-845D-4C38A158E7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B917-BBB0-844E-91A3-9C03FB2FAA7D}" type="datetimeFigureOut">
              <a:rPr lang="en-US" smtClean="0"/>
              <a:t>9/30/13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ED1D-C216-2B4B-845D-4C38A158E7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6B917-BBB0-844E-91A3-9C03FB2FAA7D}" type="datetimeFigureOut">
              <a:rPr lang="en-US" smtClean="0"/>
              <a:t>9/30/13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0ED1D-C216-2B4B-845D-4C38A158E75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pupslide1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106"/>
            <a:ext cx="9144001" cy="653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7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289"/>
            <a:ext cx="9144001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9-30 at 1.02.5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491" y="0"/>
            <a:ext cx="66833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0</Words>
  <Application>Microsoft Macintosh PowerPoint</Application>
  <PresentationFormat>On-screen Show (4:3)</PresentationFormat>
  <Paragraphs>0</Paragraphs>
  <Slides>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Slide 1</vt:lpstr>
      <vt:lpstr>Slide 2</vt:lpstr>
      <vt:lpstr>Slide 3</vt:lpstr>
    </vt:vector>
  </TitlesOfParts>
  <Company>The Kitchen Sisters Productions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Kitchen Sisters</dc:creator>
  <cp:lastModifiedBy>Kitchen Sisters</cp:lastModifiedBy>
  <cp:revision>2</cp:revision>
  <dcterms:created xsi:type="dcterms:W3CDTF">2013-09-30T19:25:43Z</dcterms:created>
  <dcterms:modified xsi:type="dcterms:W3CDTF">2013-09-30T20:35:48Z</dcterms:modified>
</cp:coreProperties>
</file>